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70" r:id="rId3"/>
    <p:sldId id="271" r:id="rId4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31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78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título 1">
            <a:extLst>
              <a:ext uri="{FF2B5EF4-FFF2-40B4-BE49-F238E27FC236}">
                <a16:creationId xmlns:a16="http://schemas.microsoft.com/office/drawing/2014/main" id="{9260F476-4EFB-4545-BC78-37885BAC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1818" y="3329816"/>
            <a:ext cx="358812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594835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77788" y="645457"/>
            <a:ext cx="9144000" cy="1197069"/>
          </a:xfrm>
        </p:spPr>
        <p:txBody>
          <a:bodyPr anchor="b">
            <a:normAutofit/>
          </a:bodyPr>
          <a:lstStyle>
            <a:lvl1pPr algn="ctr">
              <a:defRPr sz="31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1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557211-0CBF-4F41-B6F6-9918625529F6}" type="datetimeFigureOut">
              <a:rPr lang="es-CO" smtClean="0"/>
              <a:t>2/12/2022</a:t>
            </a:fld>
            <a:endParaRPr lang="es-CO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O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6D3B1B-55BD-495E-91C2-90E2B7C77D20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172743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6DD93958-B08E-7847-B3C8-1E0D2D2967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77788" y="645457"/>
            <a:ext cx="9144000" cy="1197069"/>
          </a:xfrm>
        </p:spPr>
        <p:txBody>
          <a:bodyPr anchor="b">
            <a:normAutofit/>
          </a:bodyPr>
          <a:lstStyle>
            <a:lvl1pPr algn="ctr">
              <a:defRPr sz="31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8" name="Subtítulo 2">
            <a:extLst>
              <a:ext uri="{FF2B5EF4-FFF2-40B4-BE49-F238E27FC236}">
                <a16:creationId xmlns:a16="http://schemas.microsoft.com/office/drawing/2014/main" id="{E3CC69E7-3D5D-244B-9B10-4B44CDE555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1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24476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y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6DD93958-B08E-7847-B3C8-1E0D2D2967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77788" y="645457"/>
            <a:ext cx="9144000" cy="1197069"/>
          </a:xfrm>
        </p:spPr>
        <p:txBody>
          <a:bodyPr anchor="b">
            <a:normAutofit/>
          </a:bodyPr>
          <a:lstStyle>
            <a:lvl1pPr algn="ctr">
              <a:defRPr sz="31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8" name="Subtítulo 2">
            <a:extLst>
              <a:ext uri="{FF2B5EF4-FFF2-40B4-BE49-F238E27FC236}">
                <a16:creationId xmlns:a16="http://schemas.microsoft.com/office/drawing/2014/main" id="{E3CC69E7-3D5D-244B-9B10-4B44CDE555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1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20223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ítulo y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6DD93958-B08E-7847-B3C8-1E0D2D2967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77788" y="645457"/>
            <a:ext cx="9144000" cy="1197069"/>
          </a:xfrm>
        </p:spPr>
        <p:txBody>
          <a:bodyPr anchor="b">
            <a:normAutofit/>
          </a:bodyPr>
          <a:lstStyle>
            <a:lvl1pPr algn="ctr">
              <a:defRPr sz="31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8" name="Subtítulo 2">
            <a:extLst>
              <a:ext uri="{FF2B5EF4-FFF2-40B4-BE49-F238E27FC236}">
                <a16:creationId xmlns:a16="http://schemas.microsoft.com/office/drawing/2014/main" id="{E3CC69E7-3D5D-244B-9B10-4B44CDE555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1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28442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AB0DC58B-CC23-9E44-BCE6-A5841E990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9427" y="2608729"/>
            <a:ext cx="10515600" cy="763681"/>
          </a:xfrm>
        </p:spPr>
        <p:txBody>
          <a:bodyPr anchor="b">
            <a:normAutofit/>
          </a:bodyPr>
          <a:lstStyle>
            <a:lvl1pPr>
              <a:defRPr sz="3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844875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cabezado de sec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39427" y="2608729"/>
            <a:ext cx="10515600" cy="763681"/>
          </a:xfrm>
        </p:spPr>
        <p:txBody>
          <a:bodyPr anchor="b">
            <a:normAutofit/>
          </a:bodyPr>
          <a:lstStyle>
            <a:lvl1pPr>
              <a:defRPr sz="330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688560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cabezado de sec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0861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64070" y="3316753"/>
            <a:ext cx="358812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90488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0" r:id="rId3"/>
    <p:sldLayoutId id="2147483655" r:id="rId4"/>
    <p:sldLayoutId id="2147483656" r:id="rId5"/>
    <p:sldLayoutId id="2147483651" r:id="rId6"/>
    <p:sldLayoutId id="2147483652" r:id="rId7"/>
    <p:sldLayoutId id="2147483653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100" kern="1200">
          <a:solidFill>
            <a:schemeClr val="tx1">
              <a:lumMod val="65000"/>
              <a:lumOff val="35000"/>
            </a:schemeClr>
          </a:solidFill>
          <a:latin typeface="Helvetica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Helvetica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Helvetica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Helvetica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5 Rectángulo"/>
          <p:cNvSpPr>
            <a:spLocks noChangeArrowheads="1"/>
          </p:cNvSpPr>
          <p:nvPr/>
        </p:nvSpPr>
        <p:spPr bwMode="auto">
          <a:xfrm>
            <a:off x="0" y="121372"/>
            <a:ext cx="12192000" cy="461665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es-CO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2728102" y="143701"/>
            <a:ext cx="66227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O" sz="2000" b="1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INFORME PRESUPUESTAL INGRESOS  ENERO 2022</a:t>
            </a:r>
            <a:endParaRPr lang="es-CO" sz="1700" dirty="0">
              <a:solidFill>
                <a:schemeClr val="accent1">
                  <a:lumMod val="75000"/>
                </a:schemeClr>
              </a:solidFill>
              <a:latin typeface="Helvetica" pitchFamily="2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403" y="746975"/>
            <a:ext cx="10652881" cy="3032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826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5 Rectángulo"/>
          <p:cNvSpPr>
            <a:spLocks noChangeArrowheads="1"/>
          </p:cNvSpPr>
          <p:nvPr/>
        </p:nvSpPr>
        <p:spPr bwMode="auto">
          <a:xfrm>
            <a:off x="0" y="112923"/>
            <a:ext cx="12192000" cy="461665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es-CO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2824922" y="143701"/>
            <a:ext cx="63471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O" sz="2000" b="1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INFORME PRESUPUESTAL GASTOS  ENERO 2022</a:t>
            </a:r>
            <a:endParaRPr lang="es-CO" sz="1700" dirty="0">
              <a:solidFill>
                <a:schemeClr val="accent1">
                  <a:lumMod val="75000"/>
                </a:schemeClr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44948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5 Rectángulo"/>
          <p:cNvSpPr>
            <a:spLocks noChangeArrowheads="1"/>
          </p:cNvSpPr>
          <p:nvPr/>
        </p:nvSpPr>
        <p:spPr bwMode="auto">
          <a:xfrm>
            <a:off x="0" y="112923"/>
            <a:ext cx="12192000" cy="461665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es-CO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2824922" y="143701"/>
            <a:ext cx="63471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O" sz="2000" b="1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INFORME PRESUPUESTAL GASTOS  ENERO 2022</a:t>
            </a:r>
            <a:endParaRPr lang="es-CO" sz="1700" dirty="0">
              <a:solidFill>
                <a:schemeClr val="accent1">
                  <a:lumMod val="75000"/>
                </a:schemeClr>
              </a:solidFill>
              <a:latin typeface="Helvetica" pitchFamily="2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718" y="710922"/>
            <a:ext cx="11475346" cy="5589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46800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3773</TotalTime>
  <Words>15</Words>
  <Application>Microsoft Office PowerPoint</Application>
  <PresentationFormat>Panorámica</PresentationFormat>
  <Paragraphs>3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8" baseType="lpstr">
      <vt:lpstr>Arial</vt:lpstr>
      <vt:lpstr>Calibri</vt:lpstr>
      <vt:lpstr>Helvetica</vt:lpstr>
      <vt:lpstr>Times New Roman</vt:lpstr>
      <vt:lpstr>Tema de Office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DIRECCION O GERENCIA  Nombre del director o gerente – mes(xx) / año(xxxx)</dc:title>
  <dc:creator>Gloria Patricia Gaviria Ospina</dc:creator>
  <cp:lastModifiedBy>Manuela Gomez Gonzalez</cp:lastModifiedBy>
  <cp:revision>131</cp:revision>
  <dcterms:created xsi:type="dcterms:W3CDTF">2020-04-03T18:40:27Z</dcterms:created>
  <dcterms:modified xsi:type="dcterms:W3CDTF">2022-12-02T19:50:00Z</dcterms:modified>
</cp:coreProperties>
</file>